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7556500" cy="10693401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	<Relationship Id="rId16" Type="http://schemas.openxmlformats.org/officeDocument/2006/relationships/slide" Target="slides/slide11.xml"/>
	<Relationship Id="rId17" Type="http://schemas.openxmlformats.org/officeDocument/2006/relationships/slide" Target="slides/slide12.xml"/>
	<Relationship Id="rId18" Type="http://schemas.openxmlformats.org/officeDocument/2006/relationships/slide" Target="slides/slide13.xml"/>
	<Relationship Id="rId19" Type="http://schemas.openxmlformats.org/officeDocument/2006/relationships/slide" Target="slides/slide14.xml"/>
	<Relationship Id="rId20" Type="http://schemas.openxmlformats.org/officeDocument/2006/relationships/slide" Target="slides/slide15.xml"/>
	<Relationship Id="rId21" Type="http://schemas.openxmlformats.org/officeDocument/2006/relationships/slide" Target="slides/slide16.xml"/>
	<Relationship Id="rId22" Type="http://schemas.openxmlformats.org/officeDocument/2006/relationships/slide" Target="slides/slide17.xml"/>
	<Relationship Id="rId23" Type="http://schemas.openxmlformats.org/officeDocument/2006/relationships/slide" Target="slides/slide18.xml"/>
	<Relationship Id="rId24" Type="http://schemas.openxmlformats.org/officeDocument/2006/relationships/slide" Target="slides/slide19.xml"/>
	<Relationship Id="rId25" Type="http://schemas.openxmlformats.org/officeDocument/2006/relationships/slide" Target="slides/slide20.xml"/>
	<Relationship Id="rId26" Type="http://schemas.openxmlformats.org/officeDocument/2006/relationships/slide" Target="slides/slide21.xml"/>
	<Relationship Id="rId27" Type="http://schemas.openxmlformats.org/officeDocument/2006/relationships/slide" Target="slides/slide22.xml"/>
	<Relationship Id="rId28" Type="http://schemas.openxmlformats.org/officeDocument/2006/relationships/slide" Target="slides/slide23.xml"/>
	<Relationship Id="rId29" Type="http://schemas.openxmlformats.org/officeDocument/2006/relationships/slide" Target="slides/slide24.xml"/>
	<Relationship Id="rId30" Type="http://schemas.openxmlformats.org/officeDocument/2006/relationships/slide" Target="slides/slide25.xml"/>
	<Relationship Id="rId31" Type="http://schemas.openxmlformats.org/officeDocument/2006/relationships/slide" Target="slides/slide26.xml"/>
	<Relationship Id="rId32" Type="http://schemas.openxmlformats.org/officeDocument/2006/relationships/slide" Target="slides/slide27.xml"/>
	<Relationship Id="rId33" Type="http://schemas.openxmlformats.org/officeDocument/2006/relationships/slide" Target="slides/slide28.xml"/>
	<Relationship Id="rId34" Type="http://schemas.openxmlformats.org/officeDocument/2006/relationships/slide" Target="slides/slide29.xml"/>
	<Relationship Id="rId35" Type="http://schemas.openxmlformats.org/officeDocument/2006/relationships/slide" Target="slides/slide30.xml"/>
	<Relationship Id="rId36" Type="http://schemas.openxmlformats.org/officeDocument/2006/relationships/slide" Target="slides/slide31.xml"/>
	<Relationship Id="rId37" Type="http://schemas.openxmlformats.org/officeDocument/2006/relationships/slide" Target="slides/slide32.xml"/>
	<Relationship Id="rId38" Type="http://schemas.openxmlformats.org/officeDocument/2006/relationships/slide" Target="slides/slide33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eg"/>
	<Relationship Id="rId3" Type="http://schemas.openxmlformats.org/officeDocument/2006/relationships/image" Target="../media/image2.jpe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1.jpeg"/>
	<Relationship Id="rId3" Type="http://schemas.openxmlformats.org/officeDocument/2006/relationships/image" Target="../media/image22.jpeg"/>
	<Relationship Id="rId4" Type="http://schemas.openxmlformats.org/officeDocument/2006/relationships/image" Target="../media/image23.jpeg"/>
	<Relationship Id="rId5" Type="http://schemas.openxmlformats.org/officeDocument/2006/relationships/image" Target="../media/image24.jpeg"/>
</Relationships>

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5.jpeg"/>
	<Relationship Id="rId3" Type="http://schemas.openxmlformats.org/officeDocument/2006/relationships/image" Target="../media/image26.jpeg"/>
</Relationships>

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7.jpeg"/>
	<Relationship Id="rId3" Type="http://schemas.openxmlformats.org/officeDocument/2006/relationships/image" Target="../media/image28.jpeg"/>
	<Relationship Id="rId4" Type="http://schemas.openxmlformats.org/officeDocument/2006/relationships/image" Target="../media/image29.jpeg"/>
</Relationships>

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0.jpeg"/>
	<Relationship Id="rId3" Type="http://schemas.openxmlformats.org/officeDocument/2006/relationships/image" Target="../media/image31.jpeg"/>
</Relationships>

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2.jpeg"/>
	<Relationship Id="rId3" Type="http://schemas.openxmlformats.org/officeDocument/2006/relationships/image" Target="../media/image33.jpeg"/>
	<Relationship Id="rId4" Type="http://schemas.openxmlformats.org/officeDocument/2006/relationships/image" Target="../media/image34.jpeg"/>
</Relationships>

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5.jpeg"/>
	<Relationship Id="rId3" Type="http://schemas.openxmlformats.org/officeDocument/2006/relationships/image" Target="../media/image36.jpeg"/>
</Relationships>

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7.jpeg"/>
</Relationships>

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8.jpeg"/>
	<Relationship Id="rId3" Type="http://schemas.openxmlformats.org/officeDocument/2006/relationships/image" Target="../media/image39.jpeg"/>
	<Relationship Id="rId4" Type="http://schemas.openxmlformats.org/officeDocument/2006/relationships/image" Target="../media/image40.jpeg"/>
</Relationships>

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1.jpeg"/>
	<Relationship Id="rId3" Type="http://schemas.openxmlformats.org/officeDocument/2006/relationships/image" Target="../media/image42.jpeg"/>
</Relationships>

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3.jpe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jpeg"/>
	<Relationship Id="rId3" Type="http://schemas.openxmlformats.org/officeDocument/2006/relationships/image" Target="../media/image4.jpeg"/>
</Relationships>

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4.jpeg"/>
	<Relationship Id="rId3" Type="http://schemas.openxmlformats.org/officeDocument/2006/relationships/image" Target="../media/image45.jpeg"/>
</Relationships>

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6.jpeg"/>
</Relationships>

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7.jpeg"/>
	<Relationship Id="rId3" Type="http://schemas.openxmlformats.org/officeDocument/2006/relationships/image" Target="../media/image48.jpeg"/>
</Relationships>

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9.jpeg"/>
	<Relationship Id="rId3" Type="http://schemas.openxmlformats.org/officeDocument/2006/relationships/image" Target="../media/image50.jpeg"/>
</Relationships>

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1.jpeg"/>
	<Relationship Id="rId3" Type="http://schemas.openxmlformats.org/officeDocument/2006/relationships/image" Target="../media/image52.jpeg"/>
	<Relationship Id="rId4" Type="http://schemas.openxmlformats.org/officeDocument/2006/relationships/image" Target="../media/image53.jpeg"/>
</Relationships>

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4.jpeg"/>
	<Relationship Id="rId3" Type="http://schemas.openxmlformats.org/officeDocument/2006/relationships/image" Target="../media/image55.jpeg"/>
	<Relationship Id="rId4" Type="http://schemas.openxmlformats.org/officeDocument/2006/relationships/image" Target="../media/image56.jpeg"/>
	<Relationship Id="rId5" Type="http://schemas.openxmlformats.org/officeDocument/2006/relationships/image" Target="../media/image57.jpeg"/>
	<Relationship Id="rId6" Type="http://schemas.openxmlformats.org/officeDocument/2006/relationships/image" Target="../media/image58.jpeg"/>
</Relationships>

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9.jpeg"/>
	<Relationship Id="rId3" Type="http://schemas.openxmlformats.org/officeDocument/2006/relationships/image" Target="../media/image60.jpeg"/>
	<Relationship Id="rId4" Type="http://schemas.openxmlformats.org/officeDocument/2006/relationships/image" Target="../media/image61.jpeg"/>
</Relationships>

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2.jpeg"/>
	<Relationship Id="rId3" Type="http://schemas.openxmlformats.org/officeDocument/2006/relationships/image" Target="../media/image63.jpeg"/>
	<Relationship Id="rId4" Type="http://schemas.openxmlformats.org/officeDocument/2006/relationships/image" Target="../media/image64.jpeg"/>
</Relationships>

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5.jpeg"/>
	<Relationship Id="rId3" Type="http://schemas.openxmlformats.org/officeDocument/2006/relationships/image" Target="../media/image66.jpeg"/>
</Relationships>

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7.jpe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jpeg"/>
	<Relationship Id="rId3" Type="http://schemas.openxmlformats.org/officeDocument/2006/relationships/image" Target="../media/image6.jpeg"/>
	<Relationship Id="rId4" Type="http://schemas.openxmlformats.org/officeDocument/2006/relationships/image" Target="../media/image7.jpeg"/>
</Relationships>

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8.jpeg"/>
</Relationships>

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9.jpeg"/>
	<Relationship Id="rId3" Type="http://schemas.openxmlformats.org/officeDocument/2006/relationships/image" Target="../media/image70.jpeg"/>
	<Relationship Id="rId4" Type="http://schemas.openxmlformats.org/officeDocument/2006/relationships/image" Target="../media/image71.jpeg"/>
	<Relationship Id="rId5" Type="http://schemas.openxmlformats.org/officeDocument/2006/relationships/image" Target="../media/image72.jpeg"/>
</Relationships>

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3.jpeg"/>
</Relationships>

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4.jpeg"/>
	<Relationship Id="rId3" Type="http://schemas.openxmlformats.org/officeDocument/2006/relationships/image" Target="../media/image75.jpeg"/>
	<Relationship Id="rId4" Type="http://schemas.openxmlformats.org/officeDocument/2006/relationships/image" Target="../media/image76.jpe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8.jpeg"/>
	<Relationship Id="rId3" Type="http://schemas.openxmlformats.org/officeDocument/2006/relationships/image" Target="../media/image9.jpe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0.jpeg"/>
	<Relationship Id="rId3" Type="http://schemas.openxmlformats.org/officeDocument/2006/relationships/image" Target="../media/image11.jpe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2.jpeg"/>
	<Relationship Id="rId3" Type="http://schemas.openxmlformats.org/officeDocument/2006/relationships/image" Target="../media/image13.jpe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4.jpeg"/>
	<Relationship Id="rId3" Type="http://schemas.openxmlformats.org/officeDocument/2006/relationships/image" Target="../media/image15.jpeg"/>
	<Relationship Id="rId4" Type="http://schemas.openxmlformats.org/officeDocument/2006/relationships/image" Target="../media/image16.jpe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7.jpeg"/>
	<Relationship Id="rId3" Type="http://schemas.openxmlformats.org/officeDocument/2006/relationships/image" Target="../media/image18.jpe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9.jpeg"/>
	<Relationship Id="rId3" Type="http://schemas.openxmlformats.org/officeDocument/2006/relationships/image" Target="../media/image20.jpe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8" y="380400"/>
            <a:ext cx="6887569" cy="287999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3" y="3162600"/>
            <a:ext cx="6830069" cy="4607998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308"/>
            <a:ext cx="7560563" cy="1799762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8" y="2170635"/>
            <a:ext cx="7325105" cy="413995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3" y="6251622"/>
            <a:ext cx="7065145" cy="4440761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02" y="7924352"/>
            <a:ext cx="1489542" cy="2735203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10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" y="425490"/>
            <a:ext cx="7322692" cy="302402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264"/>
            <a:ext cx="7508138" cy="6635112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11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7" y="367063"/>
            <a:ext cx="3698791" cy="392378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" y="4172346"/>
            <a:ext cx="7124043" cy="115199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86" y="5328232"/>
            <a:ext cx="7359376" cy="450003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12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9" y="692215"/>
            <a:ext cx="6548409" cy="416472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" y="4631596"/>
            <a:ext cx="7537714" cy="4891107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13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39"/>
            <a:ext cx="7407227" cy="356395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86" y="4186318"/>
            <a:ext cx="2244153" cy="3563957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5123"/>
            <a:ext cx="7560563" cy="5897260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14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78" y="366377"/>
            <a:ext cx="4290293" cy="568303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248"/>
            <a:ext cx="7336654" cy="6962165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15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6" y="633154"/>
            <a:ext cx="7423477" cy="767407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16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3" y="662368"/>
            <a:ext cx="7333990" cy="535774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3" y="6021769"/>
            <a:ext cx="6762415" cy="111580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3" y="7376340"/>
            <a:ext cx="6426427" cy="2556117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17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7" y="408342"/>
            <a:ext cx="6056420" cy="370811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9" y="4059432"/>
            <a:ext cx="7187510" cy="396010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18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9" y="834342"/>
            <a:ext cx="7188650" cy="7308274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19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4" name="Text Box4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71" y="569648"/>
            <a:ext cx="6403578" cy="224874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7" y="2693926"/>
            <a:ext cx="7123535" cy="5139543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6" y="368970"/>
            <a:ext cx="6545107" cy="543611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5697837"/>
            <a:ext cx="5712055" cy="460799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20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5" y="413423"/>
            <a:ext cx="5945863" cy="7272075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21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8" y="482011"/>
            <a:ext cx="7014374" cy="295175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4" y="3342968"/>
            <a:ext cx="6979977" cy="715751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22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1" y="427395"/>
            <a:ext cx="7373209" cy="215984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" y="2397478"/>
            <a:ext cx="7482501" cy="5724054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23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3" y="409613"/>
            <a:ext cx="6943799" cy="711902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4007"/>
            <a:ext cx="7560563" cy="4006527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06" y="1287267"/>
            <a:ext cx="1450195" cy="3383474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24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4" y="465497"/>
            <a:ext cx="3514104" cy="503603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" y="1123421"/>
            <a:ext cx="7410400" cy="2302728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6" y="3574755"/>
            <a:ext cx="4987781" cy="3024155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75" y="7394122"/>
            <a:ext cx="6664550" cy="2663442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37" y="6043995"/>
            <a:ext cx="1838607" cy="1426726"/>
          </a:xfrm>
          <a:prstGeom prst="rect">
            <a:avLst/>
          </a:prstGeom>
          <a:noFill/>
        </p:spPr>
      </p:pic>
      <p:sp>
        <p:nvSpPr>
          <p:cNvPr id="8" name="Text Box8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25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0" y="547422"/>
            <a:ext cx="7394283" cy="259167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120" y="2841895"/>
            <a:ext cx="1882652" cy="174069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9" y="4468931"/>
            <a:ext cx="7274457" cy="6192219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26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" y="383575"/>
            <a:ext cx="7381969" cy="125996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0" y="1648615"/>
            <a:ext cx="6750230" cy="162003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0" y="3267423"/>
            <a:ext cx="7015516" cy="677037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27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" y="465497"/>
            <a:ext cx="7035825" cy="457230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069" y="958940"/>
            <a:ext cx="1949672" cy="2339561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28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8" y="422949"/>
            <a:ext cx="7356202" cy="6984394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29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9" y="508048"/>
            <a:ext cx="7088248" cy="19439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8" y="2554975"/>
            <a:ext cx="7030747" cy="374406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4" y="6503640"/>
            <a:ext cx="6866372" cy="3384236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3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0563" cy="10221030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30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4" name="Text Box4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592"/>
            <a:ext cx="6213913" cy="585925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5" y="368334"/>
            <a:ext cx="7040521" cy="281268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797" y="3687794"/>
            <a:ext cx="1915399" cy="151207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49" y="5195495"/>
            <a:ext cx="6763810" cy="546151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31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" y="548057"/>
            <a:ext cx="7516137" cy="6741546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32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5" y="450258"/>
            <a:ext cx="5326309" cy="1925502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2" y="4451138"/>
            <a:ext cx="4537809" cy="474961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7" y="2460224"/>
            <a:ext cx="4064353" cy="203473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33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6" y="654239"/>
            <a:ext cx="7315709" cy="5466344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9" y="6266229"/>
            <a:ext cx="7352139" cy="4103760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4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7" y="316386"/>
            <a:ext cx="7039125" cy="386739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" y="4185047"/>
            <a:ext cx="7514234" cy="2417040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5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9" y="782394"/>
            <a:ext cx="7235362" cy="381607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9" y="4835400"/>
            <a:ext cx="7391744" cy="522006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6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94"/>
            <a:ext cx="7560563" cy="1763562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3" y="2132025"/>
            <a:ext cx="7195759" cy="259980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4" y="4731263"/>
            <a:ext cx="7123408" cy="531227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7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383"/>
            <a:ext cx="7560563" cy="215984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4" y="2589141"/>
            <a:ext cx="6828800" cy="482391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8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017"/>
            <a:ext cx="7101322" cy="345599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3" y="4080262"/>
            <a:ext cx="6019736" cy="396010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104" u="sng" spc="1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9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1200" u="sng" spc="27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 charset="1"/>
                <a:ea typeface="Calibri" charset="1"/>
                <a:cs typeface="Calibri" charset="1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/>
            <a:r>
              <a:rPr lang="en-US" altLang="zh-CN" sz="804" spc="3" dirty="0" smtClean="0">
                <a:solidFill>
                  <a:srgbClr val="000000"/>
                </a:solidFill>
                <a:latin typeface="Times New Roman" charset="1"/>
                <a:ea typeface="Times New Roman" charset="1"/>
                <a:cs typeface="Times New Roman" charset="1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